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8" r:id="rId4"/>
    <p:sldId id="259" r:id="rId5"/>
    <p:sldId id="264" r:id="rId6"/>
    <p:sldId id="265" r:id="rId7"/>
    <p:sldId id="268" r:id="rId8"/>
    <p:sldId id="270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6" autoAdjust="0"/>
  </p:normalViewPr>
  <p:slideViewPr>
    <p:cSldViewPr>
      <p:cViewPr>
        <p:scale>
          <a:sx n="67" d="100"/>
          <a:sy n="67" d="100"/>
        </p:scale>
        <p:origin x="-94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8CA17-9650-4D8E-866D-6540BEC6C53C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7CA4D-2E5C-4316-8C01-5A73BE4A9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C2D60-48D1-4964-BDB4-B26C75779120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1880B-DED0-46D4-AA0A-22D2B379D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4CC0F-1CFE-4ECC-92C2-CA9FB0E19C73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72B92-702B-465A-A249-9D7BAB724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E1042-E586-44B0-8A8A-B75E256F3CFD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6A084-F6A3-4051-B166-78FF73896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6B4A1-5DDD-4CA2-936E-914A92BED69F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F657B-8C33-47BB-9684-95E7AE42E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5414-3941-49AA-910E-1549E49ED7F7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19D7C-0D2A-4560-9F7F-45D25DA7F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7006A-D9A1-40B4-B5EF-183D35DC61B8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9B242-9AED-479A-BA8A-FE7341F18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68F6-F538-4E02-8789-3852D46B3B86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6895E-6377-4023-B4FF-93202C4C6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6668F-670B-4FC8-A092-2999D8BE90C0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6809-7A3D-427A-91D3-95CCA087E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DC338-E979-49F0-AB72-35C09797984C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5CBC-4E7D-4CC2-88A7-C126C7DC5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34CA7-25AE-462C-8C19-3B74FCE8988E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5474D-DE48-4217-9461-EDAE4B89F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C2BE85-D312-47F9-B9F4-FBC9310D8BE0}" type="datetimeFigureOut">
              <a:rPr lang="ru-RU"/>
              <a:pPr>
                <a:defRPr/>
              </a:pPr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143093-9BD0-44D1-BEE1-D7418AF57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&#1091;&#1095;&#1080;&#1090;&#1077;&#1083;&#1100;%20&#1075;&#1086;&#1076;&#1072;\&#1082;&#1083;%20&#1095;&#1072;&#1089;\videoplayback%20(online-video-cutter.com)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videoplayback (online-video-cutter.com).mp4">
            <a:hlinkClick r:id="" action="ppaction://media"/>
          </p:cNvPr>
          <p:cNvPicPr>
            <a:picLocks noRot="1" noChangeAspect="1" noChangeArrowheads="1"/>
          </p:cNvPicPr>
          <p:nvPr>
            <p:ph idx="4294967295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547" fill="hold"/>
                                        <p:tgtEl>
                                          <p:spTgt spid="235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55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8180387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3" descr="soc_pe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781300"/>
            <a:ext cx="20383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125-300x2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3860800"/>
            <a:ext cx="2857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4075" y="3357563"/>
            <a:ext cx="32099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9" y="260648"/>
            <a:ext cx="6048672" cy="108012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Правило поведения №1</a:t>
            </a:r>
            <a:endParaRPr lang="ru-RU" dirty="0"/>
          </a:p>
        </p:txBody>
      </p:sp>
      <p:pic>
        <p:nvPicPr>
          <p:cNvPr id="15368" name="Picture 8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16113"/>
            <a:ext cx="82073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Безымянный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797425"/>
            <a:ext cx="33115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Правило поведения №2</a:t>
            </a:r>
            <a:endParaRPr lang="ru-RU" dirty="0"/>
          </a:p>
        </p:txBody>
      </p:sp>
      <p:pic>
        <p:nvPicPr>
          <p:cNvPr id="16389" name="Picture 5" descr="Безымянный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90725"/>
            <a:ext cx="777557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Безымянный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868863"/>
            <a:ext cx="2947987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Заголово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0"/>
            <a:ext cx="6961187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Безымянный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196975"/>
            <a:ext cx="4941887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5805488"/>
            <a:ext cx="2967038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Заголово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2813" y="0"/>
            <a:ext cx="6961187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341438"/>
            <a:ext cx="6842125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846513"/>
            <a:ext cx="27368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187450" y="476250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/>
              <a:t>На урок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195513" y="476250"/>
            <a:ext cx="2160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/>
              <a:t>не опаздывают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187450" y="1125538"/>
            <a:ext cx="410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Учителя нужно приветствовать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643438" y="1125538"/>
            <a:ext cx="2087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стоя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187450" y="177323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/>
              <a:t>Если хочешь ответить</a:t>
            </a:r>
            <a:r>
              <a:rPr lang="ru-RU">
                <a:solidFill>
                  <a:srgbClr val="404040"/>
                </a:solidFill>
              </a:rPr>
              <a:t> –</a:t>
            </a:r>
            <a:endParaRPr lang="ru-RU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995738" y="1773238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/>
              <a:t>подними руку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187450" y="2492375"/>
            <a:ext cx="302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На уроках не заниматься 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140200" y="249237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посторонними делами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187450" y="3141663"/>
            <a:ext cx="367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На уроках нельзя есть и жевать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4716463" y="3141663"/>
            <a:ext cx="3744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жевательную резинку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1187450" y="3789363"/>
            <a:ext cx="3095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На переменах не бегают и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4211638" y="3789363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не кричат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1187450" y="4508500"/>
            <a:ext cx="324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Нельзя обижать младших и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4356100" y="4508500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задирать старших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1187450" y="5157788"/>
            <a:ext cx="3313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 столовой нужно вести себя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4572000" y="5157788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культурно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4" grpId="0"/>
      <p:bldP spid="19467" grpId="0"/>
      <p:bldP spid="19470" grpId="0"/>
      <p:bldP spid="194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50ff9b98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581525"/>
            <a:ext cx="6264275" cy="1985963"/>
          </a:xfrm>
          <a:prstGeom prst="rect">
            <a:avLst/>
          </a:prstGeom>
          <a:noFill/>
        </p:spPr>
      </p:pic>
      <p:pic>
        <p:nvPicPr>
          <p:cNvPr id="23559" name="Picture 7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85717">
            <a:off x="1187450" y="-242888"/>
            <a:ext cx="6754813" cy="495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333</TotalTime>
  <Words>46</Words>
  <Application>Microsoft Office PowerPoint</Application>
  <PresentationFormat>Экран (4:3)</PresentationFormat>
  <Paragraphs>16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Trebuchet MS</vt:lpstr>
      <vt:lpstr>Georgia</vt:lpstr>
      <vt:lpstr>Calibri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в школе</dc:title>
  <dc:creator>Ксюшенька</dc:creator>
  <cp:lastModifiedBy>user</cp:lastModifiedBy>
  <cp:revision>12</cp:revision>
  <dcterms:created xsi:type="dcterms:W3CDTF">2011-08-09T16:51:29Z</dcterms:created>
  <dcterms:modified xsi:type="dcterms:W3CDTF">2016-12-21T19:06:28Z</dcterms:modified>
</cp:coreProperties>
</file>